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256" r:id="rId5"/>
    <p:sldId id="296" r:id="rId6"/>
    <p:sldId id="271" r:id="rId7"/>
    <p:sldId id="289" r:id="rId8"/>
    <p:sldId id="285" r:id="rId9"/>
    <p:sldId id="286" r:id="rId10"/>
    <p:sldId id="287" r:id="rId11"/>
    <p:sldId id="290" r:id="rId12"/>
    <p:sldId id="292" r:id="rId13"/>
    <p:sldId id="293" r:id="rId14"/>
    <p:sldId id="294" r:id="rId15"/>
    <p:sldId id="291" r:id="rId16"/>
    <p:sldId id="295" r:id="rId17"/>
  </p:sldIdLst>
  <p:sldSz cx="12192000" cy="68580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llkommen" id="{E75E278A-FF0E-49A4-B170-79828D63BBAD}">
          <p14:sldIdLst>
            <p14:sldId id="256"/>
            <p14:sldId id="296"/>
          </p14:sldIdLst>
        </p14:section>
        <p14:section name="Entwerfen, Morphen, mit Anmerkungen versehen, zusammenarbeiten, &quot;Sie wünschen&quot;" id="{B9B51309-D148-4332-87C2-07BE32FBCA3B}">
          <p14:sldIdLst>
            <p14:sldId id="271"/>
            <p14:sldId id="289"/>
            <p14:sldId id="285"/>
            <p14:sldId id="286"/>
            <p14:sldId id="287"/>
            <p14:sldId id="290"/>
            <p14:sldId id="292"/>
            <p14:sldId id="293"/>
            <p14:sldId id="294"/>
            <p14:sldId id="291"/>
            <p14:sldId id="295"/>
          </p14:sldIdLst>
        </p14:section>
        <p14:section name="Weitere Informationen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1" autoAdjust="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26" y="1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2B4915E-0590-49DA-970F-1EF5B013EBE4}" type="datetime1">
              <a:rPr lang="de-DE" smtClean="0"/>
              <a:t>30.11.2021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B38DC-652E-4005-8AED-5AD26BEB2544}" type="datetime1">
              <a:rPr lang="de-DE" smtClean="0"/>
              <a:pPr/>
              <a:t>30.11.2021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302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032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532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21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noProof="0" smtClean="0"/>
              <a:t>2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39741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219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063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278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887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355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941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79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sz="1800" noProof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de-DE" sz="1800" noProof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Textmasterformate durch Klicken bearbeiten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Zweite Ebene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Dritte Ebene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Vierte Ebene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EBEB103-AD33-4173-83C1-72D65B12E924}" type="datetime1">
              <a:rPr lang="de-DE" noProof="0" smtClean="0"/>
              <a:t>30.11.2021</a:t>
            </a:fld>
            <a:endParaRPr lang="de-DE" noProof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de-DE" noProof="0" smtClean="0"/>
              <a:pPr rtl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sz="1800" noProof="0"/>
          </a:p>
        </p:txBody>
      </p:sp>
      <p:sp>
        <p:nvSpPr>
          <p:cNvPr id="10" name="Rechteck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sz="1800" noProof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Textmasterformat durch Klicken bearbeiten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Zweite Ebene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Dritte Ebene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Vierte Ebene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de-DE" sz="1800" noProof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51E631AE-9C9C-4876-AEEF-18EAF400C0F4}" type="datetime1">
              <a:rPr lang="de-DE" noProof="0" smtClean="0"/>
              <a:t>30.11.2021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de-DE" noProof="0" smtClean="0"/>
              <a:pPr rtl="0"/>
              <a:t>‹Nr.›</a:t>
            </a:fld>
            <a:endParaRPr lang="de-DE" noProof="0"/>
          </a:p>
        </p:txBody>
      </p:sp>
      <p:cxnSp>
        <p:nvCxnSpPr>
          <p:cNvPr id="8" name="Gerader Verbinde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offic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Vorname.Nachname@gshzs.d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PowerPoint-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907283" y="5209538"/>
            <a:ext cx="2474189" cy="82296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B1CCEB0-CF7F-411B-B9FA-52E30CA50516}"/>
              </a:ext>
            </a:extLst>
          </p:cNvPr>
          <p:cNvSpPr/>
          <p:nvPr/>
        </p:nvSpPr>
        <p:spPr>
          <a:xfrm>
            <a:off x="1581150" y="1874728"/>
            <a:ext cx="90297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600" dirty="0"/>
              <a:t>Microsoft</a:t>
            </a:r>
            <a:r>
              <a:rPr lang="de-DE" dirty="0"/>
              <a:t>   </a:t>
            </a:r>
            <a:r>
              <a:rPr lang="de-DE" sz="9600" dirty="0"/>
              <a:t>Portal</a:t>
            </a:r>
          </a:p>
          <a:p>
            <a:pPr algn="ctr"/>
            <a:r>
              <a:rPr lang="de-DE" sz="5000" dirty="0"/>
              <a:t>Teams</a:t>
            </a:r>
          </a:p>
          <a:p>
            <a:pPr algn="ctr"/>
            <a:r>
              <a:rPr lang="de-DE" sz="5000" dirty="0"/>
              <a:t>Schüleremails</a:t>
            </a:r>
          </a:p>
          <a:p>
            <a:pPr algn="r"/>
            <a:endParaRPr lang="de-DE" sz="2500" dirty="0"/>
          </a:p>
          <a:p>
            <a:pPr algn="r"/>
            <a:r>
              <a:rPr lang="de-DE" sz="2500" dirty="0"/>
              <a:t>E. </a:t>
            </a:r>
            <a:r>
              <a:rPr lang="de-DE" sz="2500" dirty="0" err="1"/>
              <a:t>Reingruber</a:t>
            </a:r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410189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Dateien im Homeschooling herunterladen (Word, Excel und Powerpoints)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3D4BA3F-265B-4B1B-8E63-00C3506E0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603" y="1271137"/>
            <a:ext cx="11670793" cy="535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96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410189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Dateien im Homeschooling herunterladen (andere Dateiformate z.B. PDFs)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E9F3D12-09F5-4296-BF4D-27201A236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7" y="1239441"/>
            <a:ext cx="11410190" cy="517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9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35113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E-Mails abrufen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E3A532F-435A-4C8D-AF87-E0FCA2988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435" y="1417442"/>
            <a:ext cx="11463130" cy="525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93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35113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E-Mails lesen und schreiben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D996666-1F13-4169-9F40-3CBABCC2C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7" y="1448550"/>
            <a:ext cx="11138452" cy="511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0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F6D8C-1BB0-45D9-BFBB-38D85D014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Elterninformation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4383C7-B46B-4257-8237-88D026771C9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698347" cy="5084462"/>
          </a:xfrm>
        </p:spPr>
        <p:txBody>
          <a:bodyPr>
            <a:normAutofit/>
          </a:bodyPr>
          <a:lstStyle/>
          <a:p>
            <a:r>
              <a:rPr lang="de-DE" sz="1600" dirty="0"/>
              <a:t>Liebe Eltern, liebe Kinder,</a:t>
            </a:r>
          </a:p>
          <a:p>
            <a:r>
              <a:rPr lang="de-DE" sz="1600" dirty="0"/>
              <a:t>aufgrund der aktuellen Sachlage und dem eventuell eintretenden Fall einer Klassen- oder Schulschließung wird den Kindern der Grundschule Hochzoll-Süd ein Zugang im Microsoft Portal gewährleistet. Dieser beinhaltet eine Emailadresse, Zugang zu </a:t>
            </a:r>
            <a:r>
              <a:rPr lang="de-DE" sz="1600" dirty="0" err="1"/>
              <a:t>Officeprogrammen</a:t>
            </a:r>
            <a:r>
              <a:rPr lang="de-DE" sz="1600" dirty="0"/>
              <a:t>  (Word, Excel oder PowerPoint, Teams) und vieles mehr.</a:t>
            </a:r>
          </a:p>
          <a:p>
            <a:r>
              <a:rPr lang="de-DE" sz="1600" dirty="0"/>
              <a:t>Die folgende, bebilderte Anleitung soll Schritt für Schritt erklären, wie Schüler…</a:t>
            </a:r>
          </a:p>
          <a:p>
            <a:pPr marL="342900" indent="-342900">
              <a:buAutoNum type="arabicPeriod"/>
            </a:pPr>
            <a:r>
              <a:rPr lang="de-DE" sz="1600" dirty="0"/>
              <a:t>…Zugang zum Portal erhalten,</a:t>
            </a:r>
          </a:p>
          <a:p>
            <a:pPr marL="342900" indent="-342900">
              <a:buAutoNum type="arabicPeriod"/>
            </a:pPr>
            <a:r>
              <a:rPr lang="de-DE" sz="1600" dirty="0"/>
              <a:t>…Teams als Videochatprogramm als Klasse nutzen können,</a:t>
            </a:r>
          </a:p>
          <a:p>
            <a:pPr marL="342900" indent="-342900">
              <a:buAutoNum type="arabicPeriod"/>
            </a:pPr>
            <a:r>
              <a:rPr lang="de-DE" sz="1600" dirty="0"/>
              <a:t>…Teams als Dateiablage zum Download und Ausdruck von </a:t>
            </a:r>
            <a:r>
              <a:rPr lang="de-DE" sz="1600" dirty="0" err="1"/>
              <a:t>Homeschoolingmaterial</a:t>
            </a:r>
            <a:r>
              <a:rPr lang="de-DE" sz="1600" dirty="0"/>
              <a:t> verwenden</a:t>
            </a:r>
          </a:p>
          <a:p>
            <a:pPr marL="342900" indent="-342900">
              <a:buAutoNum type="arabicPeriod"/>
            </a:pPr>
            <a:r>
              <a:rPr lang="de-DE" sz="1600" dirty="0"/>
              <a:t>…auf ihr Postfach zugreifen können, Emails abrufen und E-Mails an Lehrer oder Mitschüler versenden können.</a:t>
            </a:r>
          </a:p>
        </p:txBody>
      </p:sp>
    </p:spTree>
    <p:extLst>
      <p:ext uri="{BB962C8B-B14F-4D97-AF65-F5344CB8AC3E}">
        <p14:creationId xmlns:p14="http://schemas.microsoft.com/office/powerpoint/2010/main" val="2965170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35113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Anmelden</a:t>
            </a:r>
          </a:p>
        </p:txBody>
      </p:sp>
      <p:sp>
        <p:nvSpPr>
          <p:cNvPr id="38" name="Inhaltsplatzhalter 17"/>
          <p:cNvSpPr txBox="1">
            <a:spLocks/>
          </p:cNvSpPr>
          <p:nvPr/>
        </p:nvSpPr>
        <p:spPr>
          <a:xfrm>
            <a:off x="541610" y="1524708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de-DE" sz="3200" b="0" i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https://portal.office.com</a:t>
            </a:r>
            <a:endParaRPr lang="de-DE" sz="3200" b="0" i="0" u="sng" dirty="0">
              <a:solidFill>
                <a:srgbClr val="0563C1"/>
              </a:solidFill>
              <a:effectLst/>
              <a:latin typeface="Calibri" panose="020F0502020204030204" pitchFamily="34" charset="0"/>
            </a:endParaRPr>
          </a:p>
          <a:p>
            <a:pPr marL="0" lvl="0" indent="0" rtl="0">
              <a:spcAft>
                <a:spcPts val="600"/>
              </a:spcAft>
              <a:buNone/>
              <a:defRPr/>
            </a:pPr>
            <a:endParaRPr lang="de-DE" sz="3200" u="sng" dirty="0">
              <a:solidFill>
                <a:srgbClr val="0563C1"/>
              </a:solidFill>
              <a:latin typeface="Calibri" panose="020F0502020204030204" pitchFamily="34" charset="0"/>
              <a:cs typeface="Segoe UI" panose="020B0502040204020203" pitchFamily="34" charset="0"/>
            </a:endParaRPr>
          </a:p>
          <a:p>
            <a:pPr marL="0" lvl="0" indent="0" rtl="0">
              <a:spcAft>
                <a:spcPts val="600"/>
              </a:spcAft>
              <a:buNone/>
              <a:defRPr/>
            </a:pPr>
            <a:endParaRPr lang="de-DE" sz="3200" u="sng" dirty="0">
              <a:solidFill>
                <a:srgbClr val="0563C1"/>
              </a:solidFill>
              <a:latin typeface="Calibri" panose="020F0502020204030204" pitchFamily="34" charset="0"/>
              <a:cs typeface="Segoe UI" panose="020B0502040204020203" pitchFamily="34" charset="0"/>
            </a:endParaRPr>
          </a:p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de-DE" sz="3200" u="sng" dirty="0">
                <a:solidFill>
                  <a:srgbClr val="0563C1"/>
                </a:solidFill>
                <a:latin typeface="Calibri" panose="020F0502020204030204" pitchFamily="34" charset="0"/>
              </a:rPr>
              <a:t>Benutzername:</a:t>
            </a:r>
          </a:p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de-DE" sz="2500" u="sng" dirty="0">
                <a:solidFill>
                  <a:srgbClr val="0563C1"/>
                </a:solidFill>
                <a:latin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Vorname.Nachname@gshzs.de</a:t>
            </a:r>
            <a:endParaRPr lang="de-DE" sz="2500" u="sng" dirty="0">
              <a:solidFill>
                <a:srgbClr val="0563C1"/>
              </a:solidFill>
              <a:latin typeface="Calibri" panose="020F0502020204030204" pitchFamily="34" charset="0"/>
            </a:endParaRPr>
          </a:p>
          <a:p>
            <a:pPr marL="0" lvl="0" indent="0" rtl="0">
              <a:spcAft>
                <a:spcPts val="600"/>
              </a:spcAft>
              <a:buNone/>
              <a:defRPr/>
            </a:pPr>
            <a:endParaRPr lang="de-DE" sz="3200" u="sng" dirty="0">
              <a:solidFill>
                <a:srgbClr val="0563C1"/>
              </a:solidFill>
              <a:latin typeface="Calibri" panose="020F0502020204030204" pitchFamily="34" charset="0"/>
            </a:endParaRPr>
          </a:p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de-DE" sz="3200" u="sng" dirty="0">
                <a:solidFill>
                  <a:srgbClr val="0563C1"/>
                </a:solidFill>
                <a:latin typeface="Calibri" panose="020F0502020204030204" pitchFamily="34" charset="0"/>
              </a:rPr>
              <a:t>Passwort:</a:t>
            </a:r>
          </a:p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de-DE" sz="2500" u="sng" dirty="0">
                <a:solidFill>
                  <a:srgbClr val="0563C1"/>
                </a:solidFill>
                <a:latin typeface="Calibri" panose="020F0502020204030204" pitchFamily="34" charset="0"/>
              </a:rPr>
              <a:t>Eingeklebt im HA Heft.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EF38CFD-8AC5-4ABC-B2DC-5CA8A5D943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5790" y="1384012"/>
            <a:ext cx="632460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35113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Teams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E4C141D-26CB-452F-B240-701F44E0A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334" y="1336614"/>
            <a:ext cx="10385332" cy="483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7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35113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Teams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6380E7E-04CE-4148-958F-B16D40A20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84" y="1339391"/>
            <a:ext cx="10925831" cy="503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8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35113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Teams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2B4751C-A288-4711-BEC2-66719DCDA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451551"/>
            <a:ext cx="11887200" cy="540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77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35113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Am Videochat teilnehmen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870D7F1-3EDF-4669-BA61-B109F3CED8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426" y="1328647"/>
            <a:ext cx="11171275" cy="532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34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35113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Dateien im Homeschooling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BD96B0B-B989-4820-BA66-069F1510FE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7" y="1448190"/>
            <a:ext cx="11178540" cy="512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16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35113" cy="640080"/>
          </a:xfrm>
        </p:spPr>
        <p:txBody>
          <a:bodyPr rtlCol="0">
            <a:noAutofit/>
          </a:bodyPr>
          <a:lstStyle/>
          <a:p>
            <a:pPr rtl="0"/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Dateien im Homeschooling öffnen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71864D-3F2E-40FB-9A9F-55E4CE3AF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482" y="1297765"/>
            <a:ext cx="11671035" cy="530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54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illkommenDo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0_TF10001108.potx" id="{757FD0D8-8A59-4BC4-90CE-49F6654C71A8}" vid="{8DDB88D7-B477-4043-BB94-B17E4F46CA83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purl.org/dc/terms/"/>
    <ds:schemaRef ds:uri="71af3243-3dd4-4a8d-8c0d-dd76da1f02a5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{2D4C4FE0-218D-431C-9288-84F9FC844705}tf10001108_win32</Template>
  <TotalTime>0</TotalTime>
  <Words>199</Words>
  <Application>Microsoft Office PowerPoint</Application>
  <PresentationFormat>Breitbild</PresentationFormat>
  <Paragraphs>45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Segoe UI</vt:lpstr>
      <vt:lpstr>Segoe UI Light</vt:lpstr>
      <vt:lpstr>WillkommenDok</vt:lpstr>
      <vt:lpstr>PowerPoint-Präsentation</vt:lpstr>
      <vt:lpstr>Elterninformation</vt:lpstr>
      <vt:lpstr>Anmelden</vt:lpstr>
      <vt:lpstr>Teams</vt:lpstr>
      <vt:lpstr>Teams</vt:lpstr>
      <vt:lpstr>Teams</vt:lpstr>
      <vt:lpstr>Am Videochat teilnehmen</vt:lpstr>
      <vt:lpstr>Dateien im Homeschooling </vt:lpstr>
      <vt:lpstr>Dateien im Homeschooling öffnen</vt:lpstr>
      <vt:lpstr>Dateien im Homeschooling herunterladen (Word, Excel und Powerpoints)</vt:lpstr>
      <vt:lpstr>Dateien im Homeschooling herunterladen (andere Dateiformate z.B. PDFs)</vt:lpstr>
      <vt:lpstr>E-Mails abrufen</vt:lpstr>
      <vt:lpstr>E-Mails lesen und schreiben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 bei PowerPoint</dc:title>
  <dc:creator>Berni</dc:creator>
  <cp:keywords/>
  <cp:lastModifiedBy>Balla</cp:lastModifiedBy>
  <cp:revision>39</cp:revision>
  <cp:lastPrinted>2020-10-18T15:42:01Z</cp:lastPrinted>
  <dcterms:created xsi:type="dcterms:W3CDTF">2020-10-11T11:49:42Z</dcterms:created>
  <dcterms:modified xsi:type="dcterms:W3CDTF">2021-11-30T09:12:18Z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